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4"/>
  </p:sldMasterIdLst>
  <p:notesMasterIdLst>
    <p:notesMasterId r:id="rId13"/>
  </p:notesMasterIdLst>
  <p:handoutMasterIdLst>
    <p:handoutMasterId r:id="rId14"/>
  </p:handoutMasterIdLst>
  <p:sldIdLst>
    <p:sldId id="334" r:id="rId5"/>
    <p:sldId id="316" r:id="rId6"/>
    <p:sldId id="342" r:id="rId7"/>
    <p:sldId id="337" r:id="rId8"/>
    <p:sldId id="343" r:id="rId9"/>
    <p:sldId id="336" r:id="rId10"/>
    <p:sldId id="328" r:id="rId11"/>
    <p:sldId id="349" r:id="rId1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6747" autoAdjust="0"/>
  </p:normalViewPr>
  <p:slideViewPr>
    <p:cSldViewPr snapToGrid="0">
      <p:cViewPr varScale="1">
        <p:scale>
          <a:sx n="122" d="100"/>
          <a:sy n="122" d="100"/>
        </p:scale>
        <p:origin x="427" y="72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-1103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286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8B8788E2-050D-463F-A92F-4D0C04C1FF8B}" type="datetime1">
              <a:rPr lang="ru-RU" smtClean="0"/>
              <a:t>20.09.2024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397C78D2-97D1-4B37-BDD1-08A09BD4CA9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63C1047A-B6E2-4574-B7D3-9927A8C89A45}" type="datetime1">
              <a:rPr lang="ru-RU" smtClean="0"/>
              <a:t>20.09.2024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D5939589-3E79-4C82-AA4A-FE78234FAA5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5939589-3E79-4C82-AA4A-FE78234FAA59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1796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5939589-3E79-4C82-AA4A-FE78234FAA59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6773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5939589-3E79-4C82-AA4A-FE78234FAA59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9010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5939589-3E79-4C82-AA4A-FE78234FAA59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3487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5939589-3E79-4C82-AA4A-FE78234FAA59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0776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5939589-3E79-4C82-AA4A-FE78234FAA59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1547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5939589-3E79-4C82-AA4A-FE78234FAA59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3993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5939589-3E79-4C82-AA4A-FE78234FAA59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3364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только с заголовком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lIns="0" tIns="0" rIns="0" bIns="0" rtlCol="0" anchor="b"/>
          <a:lstStyle>
            <a:lvl1pPr algn="l">
              <a:lnSpc>
                <a:spcPts val="5400"/>
              </a:lnSpc>
              <a:defRPr lang="ru-RU" sz="5400" b="1" i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61510" y="2744546"/>
            <a:ext cx="465456" cy="581432"/>
            <a:chOff x="7843462" y="2744546"/>
            <a:chExt cx="465456" cy="581432"/>
          </a:xfrm>
        </p:grpSpPr>
        <p:sp>
          <p:nvSpPr>
            <p:cNvPr id="19" name="Графический объект 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21" name="Графический объект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23" name="Графический объект 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изображение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59" y="640080"/>
            <a:ext cx="4815836" cy="2103120"/>
          </a:xfrm>
        </p:spPr>
        <p:txBody>
          <a:bodyPr lIns="0" tIns="0" rIns="0" bIns="0" rtlCol="0" anchor="ctr" anchorCtr="0"/>
          <a:lstStyle>
            <a:lvl1pPr algn="l">
              <a:defRPr lang="ru-RU" sz="4000" b="1" cap="all" spc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dirty="0"/>
              <a:t>Заголовок слайда</a:t>
            </a:r>
          </a:p>
        </p:txBody>
      </p:sp>
      <p:sp>
        <p:nvSpPr>
          <p:cNvPr id="16" name="Номер слайда 15">
            <a:extLst>
              <a:ext uri="{FF2B5EF4-FFF2-40B4-BE49-F238E27FC236}">
                <a16:creationId xmlns:a16="http://schemas.microsoft.com/office/drawing/2014/main" id="{6183E8BD-29F0-8F9F-FC7D-73F8067BCDD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>
            <a:lvl1pPr>
              <a:defRPr lang="ru-RU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5C983CA3-739C-6C20-AFE0-0997370354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1427" y="640080"/>
            <a:ext cx="5122889" cy="2103120"/>
          </a:xfrm>
        </p:spPr>
        <p:txBody>
          <a:bodyPr lIns="0" tIns="0" rIns="0" bIns="0" rtlCol="0" anchor="ctr" anchorCtr="0">
            <a:normAutofit/>
          </a:bodyPr>
          <a:lstStyle>
            <a:lvl1pPr marL="0" indent="0">
              <a:lnSpc>
                <a:spcPct val="110000"/>
              </a:lnSpc>
              <a:buNone/>
              <a:defRPr lang="ru-RU" sz="1800">
                <a:solidFill>
                  <a:schemeClr val="tx1"/>
                </a:solidFill>
              </a:defRPr>
            </a:lvl1pPr>
            <a:lvl2pPr marL="228600">
              <a:lnSpc>
                <a:spcPct val="100000"/>
              </a:lnSpc>
              <a:defRPr lang="ru-RU" sz="1600">
                <a:solidFill>
                  <a:schemeClr val="tx1"/>
                </a:solidFill>
              </a:defRPr>
            </a:lvl2pPr>
            <a:lvl3pPr marL="457200">
              <a:lnSpc>
                <a:spcPct val="100000"/>
              </a:lnSpc>
              <a:defRPr lang="ru-RU" sz="1400">
                <a:solidFill>
                  <a:schemeClr val="tx1"/>
                </a:solidFill>
              </a:defRPr>
            </a:lvl3pPr>
            <a:lvl4pPr marL="685800">
              <a:lnSpc>
                <a:spcPct val="100000"/>
              </a:lnSpc>
              <a:defRPr lang="ru-RU" sz="1200">
                <a:solidFill>
                  <a:schemeClr val="tx1"/>
                </a:solidFill>
              </a:defRPr>
            </a:lvl4pPr>
            <a:lvl5pPr>
              <a:defRPr lang="ru-RU" sz="14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BC9F29C-BBE9-AFB4-AFC6-30BCA4EB2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Объект 2">
            <a:extLst>
              <a:ext uri="{FF2B5EF4-FFF2-40B4-BE49-F238E27FC236}">
                <a16:creationId xmlns:a16="http://schemas.microsoft.com/office/drawing/2014/main" id="{CBC4D286-C480-B4CF-4406-CACC323F9FA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280160" y="3017520"/>
            <a:ext cx="10374152" cy="3208866"/>
          </a:xfrm>
        </p:spPr>
        <p:txBody>
          <a:bodyPr rtlCol="0"/>
          <a:lstStyle>
            <a:defPPr>
              <a:defRPr lang="ru-RU"/>
            </a:def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14" name="Нижний колонтитул 13">
            <a:extLst>
              <a:ext uri="{FF2B5EF4-FFF2-40B4-BE49-F238E27FC236}">
                <a16:creationId xmlns:a16="http://schemas.microsoft.com/office/drawing/2014/main" id="{0BEE2817-4518-D59A-BD13-29A3D4FE64F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539516" y="6356350"/>
            <a:ext cx="4114800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890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970638"/>
            <a:ext cx="9144000" cy="1280160"/>
          </a:xfrm>
        </p:spPr>
        <p:txBody>
          <a:bodyPr lIns="0" tIns="0" rIns="0" bIns="0" rtlCol="0" anchor="b" anchorCtr="0"/>
          <a:lstStyle>
            <a:lvl1pPr algn="l">
              <a:defRPr lang="ru-RU" sz="4000" b="1" cap="all" spc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22" name="Номер слайда 21">
            <a:extLst>
              <a:ext uri="{FF2B5EF4-FFF2-40B4-BE49-F238E27FC236}">
                <a16:creationId xmlns:a16="http://schemas.microsoft.com/office/drawing/2014/main" id="{F0626849-9D2D-3C95-8C10-FA8F325F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8DA9DAA-006C-4F4B-980E-E3DF019B24E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685800"/>
            <a:ext cx="4937760" cy="4023360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1200"/>
              </a:spcBef>
              <a:buNone/>
              <a:defRPr lang="ru-RU" sz="1800"/>
            </a:lvl1pPr>
            <a:lvl2pPr marL="457200">
              <a:spcBef>
                <a:spcPts val="1200"/>
              </a:spcBef>
              <a:defRPr lang="ru-RU" sz="1800"/>
            </a:lvl2pPr>
            <a:lvl3pPr marL="914400">
              <a:spcBef>
                <a:spcPts val="1200"/>
              </a:spcBef>
              <a:defRPr lang="ru-RU" sz="1800"/>
            </a:lvl3pPr>
            <a:lvl4pPr marL="1371600">
              <a:spcBef>
                <a:spcPts val="1200"/>
              </a:spcBef>
              <a:defRPr lang="ru-RU" sz="1800"/>
            </a:lvl4pPr>
            <a:lvl5pPr marL="1828800">
              <a:spcBef>
                <a:spcPts val="1200"/>
              </a:spcBef>
              <a:defRPr lang="ru-RU" sz="18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04755" y="685800"/>
            <a:ext cx="4937760" cy="4023360"/>
          </a:xfrm>
        </p:spPr>
        <p:txBody>
          <a:bodyPr lIns="0" tIns="0" rIns="0" bIns="0" rtlCol="0">
            <a:noAutofit/>
          </a:bodyPr>
          <a:lstStyle>
            <a:lvl1pPr>
              <a:spcBef>
                <a:spcPts val="1200"/>
              </a:spcBef>
              <a:defRPr lang="ru-RU" sz="1800"/>
            </a:lvl1pPr>
            <a:lvl2pPr>
              <a:spcBef>
                <a:spcPts val="1200"/>
              </a:spcBef>
              <a:defRPr lang="ru-RU" sz="1800"/>
            </a:lvl2pPr>
            <a:lvl3pPr>
              <a:spcBef>
                <a:spcPts val="1200"/>
              </a:spcBef>
              <a:defRPr lang="ru-RU" sz="1800"/>
            </a:lvl3pPr>
            <a:lvl4pPr>
              <a:spcBef>
                <a:spcPts val="1200"/>
              </a:spcBef>
              <a:defRPr lang="ru-RU" sz="1800"/>
            </a:lvl4pPr>
            <a:lvl5pPr>
              <a:spcBef>
                <a:spcPts val="1200"/>
              </a:spcBef>
              <a:defRPr lang="ru-RU" sz="18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4717D91C-F78C-0E4C-FB27-7112AB840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22570" y="5680647"/>
            <a:ext cx="465456" cy="581432"/>
            <a:chOff x="7843462" y="2744546"/>
            <a:chExt cx="465456" cy="581432"/>
          </a:xfrm>
        </p:grpSpPr>
        <p:sp>
          <p:nvSpPr>
            <p:cNvPr id="15" name="Графический объект 12">
              <a:extLst>
                <a:ext uri="{FF2B5EF4-FFF2-40B4-BE49-F238E27FC236}">
                  <a16:creationId xmlns:a16="http://schemas.microsoft.com/office/drawing/2014/main" id="{CC935CF3-75DF-0DC7-1B2A-E0E0205DF64B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17" name="Графический объект 13">
              <a:extLst>
                <a:ext uri="{FF2B5EF4-FFF2-40B4-BE49-F238E27FC236}">
                  <a16:creationId xmlns:a16="http://schemas.microsoft.com/office/drawing/2014/main" id="{D5782BEB-6319-DEC1-F9ED-BA9201C6B9B7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18" name="Графический объект 15">
              <a:extLst>
                <a:ext uri="{FF2B5EF4-FFF2-40B4-BE49-F238E27FC236}">
                  <a16:creationId xmlns:a16="http://schemas.microsoft.com/office/drawing/2014/main" id="{6E59DFAF-9794-BD12-D89A-422FFFFCE023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</p:grpSp>
      <p:sp>
        <p:nvSpPr>
          <p:cNvPr id="21" name="Нижний колонтитул 20">
            <a:extLst>
              <a:ext uri="{FF2B5EF4-FFF2-40B4-BE49-F238E27FC236}">
                <a16:creationId xmlns:a16="http://schemas.microsoft.com/office/drawing/2014/main" id="{36444A47-BCB3-5C86-F2B8-25092BE8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 rtlCol="0"/>
          <a:lstStyle>
            <a:lvl1pPr algn="l">
              <a:defRPr lang="ru-RU"/>
            </a:lvl1pPr>
          </a:lstStyle>
          <a:p>
            <a:pPr rtl="0"/>
            <a:endParaRPr lang="ru-RU" dirty="0"/>
          </a:p>
        </p:txBody>
      </p: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C648C53D-49AB-C003-70E8-5117AF079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A96BC1DE-6696-3408-564E-2D73B1266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711518" y="5393214"/>
            <a:ext cx="1097341" cy="736658"/>
            <a:chOff x="10508317" y="446637"/>
            <a:chExt cx="1097341" cy="736658"/>
          </a:xfrm>
        </p:grpSpPr>
        <p:sp>
          <p:nvSpPr>
            <p:cNvPr id="25" name="Графический объект 15">
              <a:extLst>
                <a:ext uri="{FF2B5EF4-FFF2-40B4-BE49-F238E27FC236}">
                  <a16:creationId xmlns:a16="http://schemas.microsoft.com/office/drawing/2014/main" id="{268EB1E4-29D6-C3F5-BCBB-FB7E7EE5C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08317" y="49220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26" name="Графический объект 16">
              <a:extLst>
                <a:ext uri="{FF2B5EF4-FFF2-40B4-BE49-F238E27FC236}">
                  <a16:creationId xmlns:a16="http://schemas.microsoft.com/office/drawing/2014/main" id="{09524D46-140F-2F4F-430B-F59815A0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477944" y="105558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27" name="Графический объект 14">
              <a:extLst>
                <a:ext uri="{FF2B5EF4-FFF2-40B4-BE49-F238E27FC236}">
                  <a16:creationId xmlns:a16="http://schemas.microsoft.com/office/drawing/2014/main" id="{AC75143B-C717-8D04-743C-B40FB5EFB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41555" y="44663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487376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40080"/>
            <a:ext cx="10087699" cy="1280160"/>
          </a:xfrm>
        </p:spPr>
        <p:txBody>
          <a:bodyPr lIns="0" tIns="0" rIns="0" bIns="0" rtlCol="0" anchor="b" anchorCtr="0"/>
          <a:lstStyle>
            <a:lvl1pPr>
              <a:defRPr lang="ru-RU" sz="4000" b="1" cap="all" baseline="0"/>
            </a:lvl1pPr>
          </a:lstStyle>
          <a:p>
            <a:pPr rtl="0"/>
            <a:r>
              <a:rPr lang="ru-RU" dirty="0"/>
              <a:t>Заголовок слайда</a:t>
            </a: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116B8DF0-B7E6-5032-C3C7-E457E793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8DA9DAA-006C-4F4B-980E-E3DF019B24E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0160" y="2103119"/>
            <a:ext cx="10087699" cy="4114800"/>
          </a:xfrm>
        </p:spPr>
        <p:txBody>
          <a:bodyPr lIns="0" tIns="0" rIns="0" bIns="0" rtlCol="0"/>
          <a:lstStyle>
            <a:defPPr>
              <a:defRPr lang="ru-RU"/>
            </a:def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DC5F4D40-ADE4-5EEB-436C-8563A49C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tlCol="0"/>
          <a:lstStyle>
            <a:lvl1pPr algn="l">
              <a:defRPr lang="ru-RU"/>
            </a:lvl1pPr>
          </a:lstStyle>
          <a:p>
            <a:pPr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, пузырьки и заголовок 1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 lIns="0" tIns="0" rIns="0" rtlCol="0" anchor="b"/>
          <a:lstStyle>
            <a:lvl1pPr algn="r">
              <a:lnSpc>
                <a:spcPts val="4800"/>
              </a:lnSpc>
              <a:defRPr lang="ru-RU" sz="4800" b="1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7" name="Рисунок 14">
            <a:extLst>
              <a:ext uri="{FF2B5EF4-FFF2-40B4-BE49-F238E27FC236}">
                <a16:creationId xmlns:a16="http://schemas.microsoft.com/office/drawing/2014/main" id="{FC9B12A4-113B-B3F6-5926-5C2A6F504A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71606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rtlCol="0" anchor="t" anchorCtr="0">
            <a:noAutofit/>
          </a:bodyPr>
          <a:lstStyle>
            <a:lvl1pPr algn="ctr">
              <a:buNone/>
              <a:defRPr lang="ru-RU"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dirty="0"/>
              <a:t>Щелкните, чтобы добавить рисунок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0609" y="3127248"/>
            <a:ext cx="6117381" cy="3017520"/>
          </a:xfrm>
        </p:spPr>
        <p:txBody>
          <a:bodyPr lIns="0" tIns="0" rIns="0" bIns="0" rtlCol="0">
            <a:normAutofit/>
          </a:bodyPr>
          <a:lstStyle>
            <a:lvl1pPr marL="0" indent="0" algn="r">
              <a:spcBef>
                <a:spcPts val="1200"/>
              </a:spcBef>
              <a:buNone/>
              <a:defRPr lang="ru-RU" sz="2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dirty="0"/>
              <a:t>Текст слайда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8AF51D36-DB19-27CD-47E0-A4261648D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614240">
            <a:off x="3975343" y="2819532"/>
            <a:ext cx="465456" cy="581432"/>
            <a:chOff x="7843462" y="2744546"/>
            <a:chExt cx="465456" cy="581432"/>
          </a:xfrm>
        </p:grpSpPr>
        <p:sp>
          <p:nvSpPr>
            <p:cNvPr id="4" name="Графический объект 12">
              <a:extLst>
                <a:ext uri="{FF2B5EF4-FFF2-40B4-BE49-F238E27FC236}">
                  <a16:creationId xmlns:a16="http://schemas.microsoft.com/office/drawing/2014/main" id="{3EFED0E0-17D4-C5B0-09D0-B43338A856B3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5" name="Графический объект 13">
              <a:extLst>
                <a:ext uri="{FF2B5EF4-FFF2-40B4-BE49-F238E27FC236}">
                  <a16:creationId xmlns:a16="http://schemas.microsoft.com/office/drawing/2014/main" id="{8F798BBE-9B6F-700D-08A1-09ABC5388CCE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6" name="Графический объект 15">
              <a:extLst>
                <a:ext uri="{FF2B5EF4-FFF2-40B4-BE49-F238E27FC236}">
                  <a16:creationId xmlns:a16="http://schemas.microsoft.com/office/drawing/2014/main" id="{4AE2D1C5-9D85-9049-690C-3AFCE7E2DA56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</p:grp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9D0FE75D-ACD3-655E-58A7-8F2C1827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362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D8DA9DAA-006C-4F4B-980E-E3DF019B24E2}" type="slidenum">
              <a:rPr lang="ru-RU" smtClean="0"/>
              <a:t>‹#›</a:t>
            </a:fld>
            <a:endParaRPr lang="ru-RU" dirty="0"/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B5B2B208-F5B9-0151-C982-A389CB0B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20EEA6CA-DE1E-18ED-E69E-54A1372F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F973C81-5E94-41F6-CE15-3B4763B3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C835B5C-F994-9D57-3118-919EE90F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8DA9DAA-006C-4F4B-980E-E3DF019B24E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изображение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6544" y="614202"/>
            <a:ext cx="5918072" cy="2276856"/>
          </a:xfrm>
        </p:spPr>
        <p:txBody>
          <a:bodyPr lIns="0" tIns="0" rIns="0" bIns="0" rtlCol="0" anchor="b"/>
          <a:lstStyle>
            <a:lvl1pPr algn="r">
              <a:lnSpc>
                <a:spcPts val="4000"/>
              </a:lnSpc>
              <a:defRPr lang="ru-RU" sz="4000" b="1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dirty="0"/>
              <a:t>Заголовок слайда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1C738AB3-8054-6E21-C34C-36AF3A31AC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>
            <a:lvl1pPr>
              <a:defRPr lang="ru-RU"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Рисунок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80160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rtlCol="0" anchor="t">
            <a:noAutofit/>
          </a:bodyPr>
          <a:lstStyle>
            <a:lvl1pPr algn="ctr">
              <a:buNone/>
              <a:defRPr lang="ru-RU"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dirty="0"/>
              <a:t>Щелкните, чтобы добавить рисунок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4FD1B85-4BEF-C1C1-5619-B82E9E44A9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6548" y="3161752"/>
            <a:ext cx="5918068" cy="3144965"/>
          </a:xfrm>
        </p:spPr>
        <p:txBody>
          <a:bodyPr lIns="0" tIns="0" rIns="0" bIns="0" rtlCol="0">
            <a:normAutofit/>
          </a:bodyPr>
          <a:lstStyle>
            <a:lvl1pPr marL="0" indent="0" algn="r">
              <a:spcBef>
                <a:spcPts val="1200"/>
              </a:spcBef>
              <a:buNone/>
              <a:defRPr lang="ru-RU" sz="2400">
                <a:solidFill>
                  <a:schemeClr val="bg1"/>
                </a:solidFill>
              </a:defRPr>
            </a:lvl1pPr>
            <a:lvl2pPr marL="457200" indent="0" algn="r">
              <a:spcBef>
                <a:spcPts val="1200"/>
              </a:spcBef>
              <a:buNone/>
              <a:defRPr lang="ru-RU" sz="2400">
                <a:solidFill>
                  <a:schemeClr val="bg1"/>
                </a:solidFill>
              </a:defRPr>
            </a:lvl2pPr>
            <a:lvl3pPr marL="914400" indent="0" algn="r">
              <a:spcBef>
                <a:spcPts val="1200"/>
              </a:spcBef>
              <a:buNone/>
              <a:defRPr lang="ru-RU" sz="2400">
                <a:solidFill>
                  <a:schemeClr val="bg1"/>
                </a:solidFill>
              </a:defRPr>
            </a:lvl3pPr>
            <a:lvl4pPr marL="1371600" indent="0" algn="r">
              <a:spcBef>
                <a:spcPts val="1200"/>
              </a:spcBef>
              <a:buNone/>
              <a:defRPr lang="ru-RU" sz="2400">
                <a:solidFill>
                  <a:schemeClr val="bg1"/>
                </a:solidFill>
              </a:defRPr>
            </a:lvl4pPr>
            <a:lvl5pPr marL="1828800" indent="0" algn="r">
              <a:buNone/>
              <a:defRPr lang="ru-RU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Графический объект 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13" name="Графический объект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17" name="Графический объект 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52402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CE9872E9-2F0D-2FEB-0974-F0BBBC5E03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238999" y="6356350"/>
            <a:ext cx="3795615" cy="365125"/>
          </a:xfrm>
        </p:spPr>
        <p:txBody>
          <a:bodyPr rtlCol="0"/>
          <a:lstStyle>
            <a:lvl1pPr>
              <a:defRPr lang="ru-RU">
                <a:solidFill>
                  <a:schemeClr val="bg1"/>
                </a:solidFill>
              </a:defRPr>
            </a:lvl1pPr>
          </a:lstStyle>
          <a:p>
            <a:pPr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рисунок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lIns="0" tIns="274320" rIns="0" bIns="0" rtlCol="0" anchor="t" anchorCtr="0"/>
          <a:lstStyle>
            <a:lvl1pPr algn="l">
              <a:lnSpc>
                <a:spcPts val="5400"/>
              </a:lnSpc>
              <a:defRPr lang="ru-RU" sz="5400" b="1" i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9670435">
            <a:off x="7632743" y="794953"/>
            <a:ext cx="465456" cy="581432"/>
            <a:chOff x="7843462" y="2744546"/>
            <a:chExt cx="465456" cy="581432"/>
          </a:xfrm>
        </p:grpSpPr>
        <p:sp>
          <p:nvSpPr>
            <p:cNvPr id="19" name="Графический объект 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21" name="Графический объект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23" name="Графический объект 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</p:grpSp>
      <p:sp>
        <p:nvSpPr>
          <p:cNvPr id="3" name="Рисунок 14">
            <a:extLst>
              <a:ext uri="{FF2B5EF4-FFF2-40B4-BE49-F238E27FC236}">
                <a16:creationId xmlns:a16="http://schemas.microsoft.com/office/drawing/2014/main" id="{01D87F51-D69B-9038-0566-4FDC355AB6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7587" y="411831"/>
            <a:ext cx="3521337" cy="3521344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rtlCol="0" anchor="t" anchorCtr="0">
            <a:noAutofit/>
          </a:bodyPr>
          <a:lstStyle>
            <a:lvl1pPr algn="ctr">
              <a:buNone/>
              <a:defRPr lang="ru-RU"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dirty="0"/>
              <a:t>Щелкните, чтобы добавить рисунок</a:t>
            </a:r>
          </a:p>
        </p:txBody>
      </p:sp>
    </p:spTree>
    <p:extLst>
      <p:ext uri="{BB962C8B-B14F-4D97-AF65-F5344CB8AC3E}">
        <p14:creationId xmlns:p14="http://schemas.microsoft.com/office/powerpoint/2010/main" val="1951239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 + рисунок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640080"/>
            <a:ext cx="10302240" cy="1852046"/>
          </a:xfrm>
        </p:spPr>
        <p:txBody>
          <a:bodyPr lIns="0" tIns="0" rIns="0" bIns="0" rtlCol="0" anchor="b"/>
          <a:lstStyle>
            <a:lvl1pPr algn="l">
              <a:lnSpc>
                <a:spcPts val="5400"/>
              </a:lnSpc>
              <a:defRPr lang="ru-RU" sz="5400" b="1" i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dirty="0"/>
              <a:t>Заголовок слайда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588447"/>
            <a:ext cx="7853678" cy="726645"/>
          </a:xfrm>
        </p:spPr>
        <p:txBody>
          <a:bodyPr lIns="0" tIns="0" rIns="0" bIns="0" rtlCol="0" anchor="t" anchorCtr="0">
            <a:normAutofit/>
          </a:bodyPr>
          <a:lstStyle>
            <a:lvl1pPr marL="0" indent="0" algn="l">
              <a:buNone/>
              <a:defRPr lang="ru-RU" sz="2400">
                <a:solidFill>
                  <a:schemeClr val="bg1"/>
                </a:solidFill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 dirty="0"/>
              <a:t>Текст слайда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7659974" y="4456458"/>
            <a:ext cx="465456" cy="581432"/>
            <a:chOff x="7843462" y="2744546"/>
            <a:chExt cx="465456" cy="581432"/>
          </a:xfrm>
        </p:grpSpPr>
        <p:sp>
          <p:nvSpPr>
            <p:cNvPr id="19" name="Графический объект 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21" name="Графический объект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23" name="Графический объект 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</p:grpSp>
      <p:sp>
        <p:nvSpPr>
          <p:cNvPr id="5" name="Рисунок 14">
            <a:extLst>
              <a:ext uri="{FF2B5EF4-FFF2-40B4-BE49-F238E27FC236}">
                <a16:creationId xmlns:a16="http://schemas.microsoft.com/office/drawing/2014/main" id="{5DDB7824-50BA-B12F-AD49-CA8953CA3A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36252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rtlCol="0" anchor="t" anchorCtr="0">
            <a:noAutofit/>
          </a:bodyPr>
          <a:lstStyle>
            <a:lvl1pPr algn="ctr">
              <a:buNone/>
              <a:defRPr lang="ru-RU"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dirty="0"/>
              <a:t>Щелкните, чтобы добавить рисунок</a:t>
            </a:r>
          </a:p>
        </p:txBody>
      </p:sp>
    </p:spTree>
    <p:extLst>
      <p:ext uri="{BB962C8B-B14F-4D97-AF65-F5344CB8AC3E}">
        <p14:creationId xmlns:p14="http://schemas.microsoft.com/office/powerpoint/2010/main" val="65264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изображение и содержимо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4800" y="640080"/>
            <a:ext cx="7498080" cy="1280160"/>
          </a:xfrm>
        </p:spPr>
        <p:txBody>
          <a:bodyPr lIns="0" tIns="0" rIns="0" bIns="0" rtlCol="0" anchor="b" anchorCtr="0"/>
          <a:lstStyle>
            <a:lvl1pPr>
              <a:defRPr lang="ru-RU" sz="4000" b="1" cap="all" spc="0" baseline="0"/>
            </a:lvl1pPr>
          </a:lstStyle>
          <a:p>
            <a:pPr rtl="0"/>
            <a:r>
              <a:rPr lang="ru-RU" dirty="0"/>
              <a:t>Заголовок слайда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2376"/>
            <a:ext cx="520991" cy="517379"/>
          </a:xfrm>
        </p:spPr>
        <p:txBody>
          <a:bodyPr rtlCol="0" anchor="t" anchorCtr="0"/>
          <a:lstStyle>
            <a:lvl1pPr>
              <a:defRPr lang="ru-RU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17615" y="895646"/>
            <a:ext cx="1956925" cy="195692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" rtlCol="0" anchor="t" anchorCtr="0">
            <a:noAutofit/>
          </a:bodyPr>
          <a:lstStyle>
            <a:lvl1pPr algn="ctr">
              <a:buNone/>
              <a:defRPr lang="ru-RU" sz="1800"/>
            </a:lvl1pPr>
          </a:lstStyle>
          <a:p>
            <a:pPr rtl="0"/>
            <a:r>
              <a:rPr lang="ru-RU" dirty="0"/>
              <a:t>Щелкните, чтобы добавить рисунок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2194560"/>
            <a:ext cx="7498080" cy="4023360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10000"/>
              </a:lnSpc>
              <a:buNone/>
              <a:defRPr lang="ru-RU" sz="1800"/>
            </a:lvl1pPr>
            <a:lvl2pPr marL="228600">
              <a:defRPr lang="ru-RU" sz="1600"/>
            </a:lvl2pPr>
            <a:lvl3pPr marL="457200">
              <a:defRPr lang="ru-RU" sz="1400"/>
            </a:lvl3pPr>
            <a:lvl4pPr marL="685800">
              <a:defRPr lang="ru-RU" sz="1200"/>
            </a:lvl4pPr>
            <a:lvl5pPr>
              <a:defRPr lang="ru-RU" sz="14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758B5E78-A531-681D-1312-F21B52D0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70685" y="620661"/>
            <a:ext cx="403448" cy="381782"/>
            <a:chOff x="10969280" y="1780012"/>
            <a:chExt cx="403448" cy="381782"/>
          </a:xfrm>
        </p:grpSpPr>
        <p:sp>
          <p:nvSpPr>
            <p:cNvPr id="17" name="Графический объект 10">
              <a:extLst>
                <a:ext uri="{FF2B5EF4-FFF2-40B4-BE49-F238E27FC236}">
                  <a16:creationId xmlns:a16="http://schemas.microsoft.com/office/drawing/2014/main" id="{AAD06B87-D9B2-4F94-B734-A8F039A20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81590" y="2070656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19" name="Графический объект 11">
              <a:extLst>
                <a:ext uri="{FF2B5EF4-FFF2-40B4-BE49-F238E27FC236}">
                  <a16:creationId xmlns:a16="http://schemas.microsoft.com/office/drawing/2014/main" id="{BB13A13C-36EA-4B13-9175-C5FE95B34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969280" y="178001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</p:grpSp>
      <p:sp>
        <p:nvSpPr>
          <p:cNvPr id="4" name="Нижний колонтитул 8">
            <a:extLst>
              <a:ext uri="{FF2B5EF4-FFF2-40B4-BE49-F238E27FC236}">
                <a16:creationId xmlns:a16="http://schemas.microsoft.com/office/drawing/2014/main" id="{5189CAD3-7011-6481-11F8-05B5CB106F0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114800" cy="365125"/>
          </a:xfrm>
        </p:spPr>
        <p:txBody>
          <a:bodyPr lIns="0" rIns="91440" rtlCol="0"/>
          <a:lstStyle>
            <a:lvl1pPr algn="l">
              <a:defRPr lang="ru-RU"/>
            </a:lvl1pPr>
          </a:lstStyle>
          <a:p>
            <a:pPr rtl="0"/>
            <a:endParaRPr lang="ru-RU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B7CB27F-7A56-A747-A4D6-5627C2463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Слайд с заголовком + подзаголовком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3383280"/>
            <a:ext cx="10302240" cy="1852046"/>
          </a:xfrm>
        </p:spPr>
        <p:txBody>
          <a:bodyPr lIns="0" tIns="274320" rIns="0" bIns="0" rtlCol="0" anchor="t" anchorCtr="0"/>
          <a:lstStyle>
            <a:lvl1pPr algn="l">
              <a:lnSpc>
                <a:spcPts val="5400"/>
              </a:lnSpc>
              <a:defRPr lang="ru-RU" sz="5400" b="1" i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966886"/>
            <a:ext cx="10302237" cy="397191"/>
          </a:xfrm>
        </p:spPr>
        <p:txBody>
          <a:bodyPr lIns="0" tIns="0" rIns="0" bIns="0" rtlCol="0" anchor="b" anchorCtr="0">
            <a:normAutofit/>
          </a:bodyPr>
          <a:lstStyle>
            <a:lvl1pPr marL="0" indent="0" algn="l">
              <a:buNone/>
              <a:defRPr lang="ru-RU" sz="2400">
                <a:solidFill>
                  <a:schemeClr val="bg1"/>
                </a:solidFill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/>
              <a:t>Текст слайда</a:t>
            </a: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97692" y="620298"/>
            <a:ext cx="465456" cy="581432"/>
            <a:chOff x="7843462" y="2744546"/>
            <a:chExt cx="465456" cy="581432"/>
          </a:xfrm>
        </p:grpSpPr>
        <p:sp>
          <p:nvSpPr>
            <p:cNvPr id="19" name="Графический объект 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21" name="Графический объект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23" name="Графический объект 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</p:grp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57912362-D30D-7B0B-BA94-0993B1EBC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277585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64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85800"/>
            <a:ext cx="9137012" cy="1280160"/>
          </a:xfrm>
        </p:spPr>
        <p:txBody>
          <a:bodyPr lIns="0" tIns="0" rIns="0" bIns="0" rtlCol="0"/>
          <a:lstStyle>
            <a:lvl1pPr>
              <a:defRPr lang="ru-RU" sz="4000" b="1" cap="all" spc="0" baseline="0"/>
            </a:lvl1pPr>
          </a:lstStyle>
          <a:p>
            <a:pPr rtl="0"/>
            <a:r>
              <a:rPr lang="ru-RU" dirty="0"/>
              <a:t>Заголовок слайда</a:t>
            </a:r>
          </a:p>
        </p:txBody>
      </p:sp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0F91A5DB-A2CA-1D70-9A06-3869A288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8DA9DAA-006C-4F4B-980E-E3DF019B24E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2327440"/>
            <a:ext cx="4846320" cy="4040574"/>
          </a:xfrm>
        </p:spPr>
        <p:txBody>
          <a:bodyPr lIns="0" tIns="0" rIns="0" bIns="0" rtlCol="0">
            <a:normAutofit/>
          </a:bodyPr>
          <a:lstStyle>
            <a:lvl1pPr marL="0" indent="0">
              <a:spcAft>
                <a:spcPts val="0"/>
              </a:spcAft>
              <a:buNone/>
              <a:defRPr lang="ru-RU" sz="1800"/>
            </a:lvl1pPr>
            <a:lvl2pPr marL="228600">
              <a:spcBef>
                <a:spcPts val="1200"/>
              </a:spcBef>
              <a:defRPr lang="ru-RU" sz="1800"/>
            </a:lvl2pPr>
            <a:lvl3pPr marL="685800">
              <a:spcBef>
                <a:spcPts val="1200"/>
              </a:spcBef>
              <a:defRPr lang="ru-RU" sz="1800"/>
            </a:lvl3pPr>
            <a:lvl4pPr marL="1143000">
              <a:spcBef>
                <a:spcPts val="1200"/>
              </a:spcBef>
              <a:defRPr lang="ru-RU" sz="1800"/>
            </a:lvl4pPr>
            <a:lvl5pPr marL="1600200">
              <a:spcBef>
                <a:spcPts val="1200"/>
              </a:spcBef>
              <a:defRPr lang="ru-RU" sz="18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23402" y="2327441"/>
            <a:ext cx="4846320" cy="4040574"/>
          </a:xfrm>
        </p:spPr>
        <p:txBody>
          <a:bodyPr lIns="0" tIns="0" rIns="0" bIns="0" rtlCol="0">
            <a:normAutofit/>
          </a:bodyPr>
          <a:lstStyle>
            <a:lvl1pPr marL="0" indent="0">
              <a:spcAft>
                <a:spcPts val="0"/>
              </a:spcAft>
              <a:buNone/>
              <a:defRPr lang="ru-RU" sz="1800"/>
            </a:lvl1pPr>
            <a:lvl2pPr marL="228600">
              <a:spcBef>
                <a:spcPts val="1200"/>
              </a:spcBef>
              <a:defRPr lang="ru-RU" sz="1800"/>
            </a:lvl2pPr>
            <a:lvl3pPr marL="685800">
              <a:spcBef>
                <a:spcPts val="1200"/>
              </a:spcBef>
              <a:defRPr lang="ru-RU" sz="1800"/>
            </a:lvl3pPr>
            <a:lvl4pPr marL="1143000">
              <a:spcBef>
                <a:spcPts val="1200"/>
              </a:spcBef>
              <a:defRPr lang="ru-RU" sz="1800"/>
            </a:lvl4pPr>
            <a:lvl5pPr marL="1600200">
              <a:spcBef>
                <a:spcPts val="1200"/>
              </a:spcBef>
              <a:defRPr lang="ru-RU" sz="18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Графический объект 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14" name="Графический объект 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16" name="Графический объект 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13" name="Нижний колонтитул 12">
            <a:extLst>
              <a:ext uri="{FF2B5EF4-FFF2-40B4-BE49-F238E27FC236}">
                <a16:creationId xmlns:a16="http://schemas.microsoft.com/office/drawing/2014/main" id="{6D6A69CF-70D6-AB12-CD8B-FD75B7EE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rtlCol="0"/>
          <a:lstStyle>
            <a:lvl1pPr algn="l">
              <a:defRPr lang="ru-RU"/>
            </a:lvl1pPr>
          </a:lstStyle>
          <a:p>
            <a:pPr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9EFE408-BFE1-16DC-F7C6-47F55C171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992" y="0"/>
            <a:ext cx="5779008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572" y="685800"/>
            <a:ext cx="4754880" cy="5670550"/>
          </a:xfrm>
        </p:spPr>
        <p:txBody>
          <a:bodyPr lIns="0" tIns="0" rIns="0" bIns="0" rtlCol="0" anchor="ctr" anchorCtr="0"/>
          <a:lstStyle>
            <a:lvl1pPr algn="l">
              <a:defRPr lang="ru-RU" sz="4000" b="1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22" name="Номер слайда 21">
            <a:extLst>
              <a:ext uri="{FF2B5EF4-FFF2-40B4-BE49-F238E27FC236}">
                <a16:creationId xmlns:a16="http://schemas.microsoft.com/office/drawing/2014/main" id="{4C0ED5DD-6381-0FFD-7B45-D21179A39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8DA9DAA-006C-4F4B-980E-E3DF019B24E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F042E432-AE48-385B-DEA1-32129394CE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279526" y="1533524"/>
            <a:ext cx="4663440" cy="1895475"/>
          </a:xfrm>
        </p:spPr>
        <p:txBody>
          <a:bodyPr lIns="0" tIns="0" rIns="0" bIns="0" rtlCol="0" anchor="t" anchorCtr="0">
            <a:noAutofit/>
          </a:bodyPr>
          <a:lstStyle>
            <a:lvl1pPr marL="342900" indent="-512064">
              <a:spcBef>
                <a:spcPts val="1000"/>
              </a:spcBef>
              <a:buFont typeface="+mj-lt"/>
              <a:buAutoNum type="arabicPeriod"/>
              <a:defRPr lang="ru-RU" sz="1800"/>
            </a:lvl1pPr>
            <a:lvl2pPr marL="1028700" indent="-342900">
              <a:spcBef>
                <a:spcPts val="1200"/>
              </a:spcBef>
              <a:buFont typeface="+mj-lt"/>
              <a:buAutoNum type="alphaLcPeriod"/>
              <a:defRPr lang="ru-RU" sz="1800"/>
            </a:lvl2pPr>
            <a:lvl3pPr marL="1257300" indent="-342900">
              <a:spcBef>
                <a:spcPts val="1200"/>
              </a:spcBef>
              <a:buFont typeface="+mj-lt"/>
              <a:buAutoNum type="arabicParenR"/>
              <a:defRPr lang="ru-RU" sz="1800"/>
            </a:lvl3pPr>
            <a:lvl4pPr marL="1714500" indent="-342900">
              <a:spcBef>
                <a:spcPts val="1200"/>
              </a:spcBef>
              <a:buFont typeface="+mj-lt"/>
              <a:buAutoNum type="alphaLcParenR"/>
              <a:defRPr lang="ru-RU" sz="1800"/>
            </a:lvl4pPr>
            <a:lvl5pPr marL="2228850" indent="-400050">
              <a:spcBef>
                <a:spcPts val="1200"/>
              </a:spcBef>
              <a:buFont typeface="+mj-lt"/>
              <a:buAutoNum type="romanLcPeriod"/>
              <a:defRPr lang="ru-RU" sz="18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DF111B2E-0535-57E2-FE92-620F9307A95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0160" y="3482974"/>
            <a:ext cx="4663440" cy="1190033"/>
          </a:xfrm>
        </p:spPr>
        <p:txBody>
          <a:bodyPr lIns="0" tIns="0" rIns="0" bIns="0" rtlCol="0" anchor="t" anchorCtr="0">
            <a:noAutofit/>
          </a:bodyPr>
          <a:lstStyle>
            <a:lvl1pPr marL="0" indent="0">
              <a:spcBef>
                <a:spcPts val="1200"/>
              </a:spcBef>
              <a:buNone/>
              <a:defRPr lang="ru-RU" sz="1800"/>
            </a:lvl1pPr>
            <a:lvl2pPr marL="457200" indent="0">
              <a:spcBef>
                <a:spcPts val="1200"/>
              </a:spcBef>
              <a:buNone/>
              <a:defRPr lang="ru-RU" sz="1600"/>
            </a:lvl2pPr>
            <a:lvl3pPr marL="914400" indent="0">
              <a:spcBef>
                <a:spcPts val="1200"/>
              </a:spcBef>
              <a:buNone/>
              <a:defRPr lang="ru-RU" sz="1400"/>
            </a:lvl3pPr>
            <a:lvl4pPr marL="1371600" indent="0">
              <a:spcBef>
                <a:spcPts val="1200"/>
              </a:spcBef>
              <a:buNone/>
              <a:defRPr lang="ru-RU" sz="1200"/>
            </a:lvl4pPr>
            <a:lvl5pPr marL="1828800" indent="0">
              <a:spcBef>
                <a:spcPts val="1200"/>
              </a:spcBef>
              <a:buNone/>
              <a:defRPr lang="ru-RU" sz="1200"/>
            </a:lvl5pPr>
          </a:lstStyle>
          <a:p>
            <a:pPr lvl="0" rtl="0"/>
            <a:r>
              <a:rPr lang="ru-RU" dirty="0"/>
              <a:t>Текст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1280160" y="4692058"/>
            <a:ext cx="4663440" cy="1584918"/>
          </a:xfrm>
        </p:spPr>
        <p:txBody>
          <a:bodyPr lIns="0" tIns="0" rIns="0" bIns="0" rtlCol="0" anchor="t" anchorCtr="0">
            <a:noAutofit/>
          </a:bodyPr>
          <a:lstStyle>
            <a:lvl1pPr>
              <a:spcBef>
                <a:spcPts val="1200"/>
              </a:spcBef>
              <a:defRPr lang="ru-RU" sz="1800"/>
            </a:lvl1pPr>
            <a:lvl2pPr>
              <a:spcBef>
                <a:spcPts val="1200"/>
              </a:spcBef>
              <a:defRPr lang="ru-RU" sz="1600"/>
            </a:lvl2pPr>
            <a:lvl3pPr>
              <a:spcBef>
                <a:spcPts val="1200"/>
              </a:spcBef>
              <a:defRPr lang="ru-RU" sz="1400"/>
            </a:lvl3pPr>
            <a:lvl4pPr>
              <a:spcBef>
                <a:spcPts val="1200"/>
              </a:spcBef>
              <a:defRPr lang="ru-RU" sz="1200"/>
            </a:lvl4pPr>
            <a:lvl5pPr>
              <a:spcBef>
                <a:spcPts val="1200"/>
              </a:spcBef>
              <a:defRPr lang="ru-RU" sz="1200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21" name="Нижний колонтитул 20">
            <a:extLst>
              <a:ext uri="{FF2B5EF4-FFF2-40B4-BE49-F238E27FC236}">
                <a16:creationId xmlns:a16="http://schemas.microsoft.com/office/drawing/2014/main" id="{34C23E1A-9E5E-DA12-8E11-83F4867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 rtlCol="0"/>
          <a:lstStyle>
            <a:lvl1pPr algn="l">
              <a:defRPr lang="ru-RU"/>
            </a:lvl1pPr>
          </a:lstStyle>
          <a:p>
            <a:pPr rtl="0"/>
            <a:endParaRPr lang="ru-RU" dirty="0"/>
          </a:p>
        </p:txBody>
      </p: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E3FE6E42-6A8F-C459-87EE-E2A5BAFA8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2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содержимое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lIns="0" tIns="0" rIns="0" bIns="0" rtlCol="0" anchor="ctr" anchorCtr="0"/>
          <a:lstStyle>
            <a:lvl1pPr algn="l">
              <a:lnSpc>
                <a:spcPts val="4000"/>
              </a:lnSpc>
              <a:spcBef>
                <a:spcPts val="1000"/>
              </a:spcBef>
              <a:defRPr lang="ru-RU" sz="4000" b="1" i="0" cap="all" spc="0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 rtlCol="0"/>
          <a:lstStyle>
            <a:lvl1pPr>
              <a:defRPr lang="ru-RU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9FB40175-FA51-DA14-A5B2-CD06DE6ECC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10000"/>
              </a:lnSpc>
              <a:buNone/>
              <a:defRPr lang="ru-RU" sz="1800"/>
            </a:lvl1pPr>
            <a:lvl2pPr marL="228600">
              <a:lnSpc>
                <a:spcPct val="110000"/>
              </a:lnSpc>
              <a:defRPr lang="ru-RU" sz="1600"/>
            </a:lvl2pPr>
            <a:lvl3pPr marL="457200">
              <a:lnSpc>
                <a:spcPct val="110000"/>
              </a:lnSpc>
              <a:defRPr lang="ru-RU" sz="1400"/>
            </a:lvl3pPr>
            <a:lvl4pPr marL="685800">
              <a:lnSpc>
                <a:spcPct val="110000"/>
              </a:lnSpc>
              <a:defRPr lang="ru-RU" sz="1200"/>
            </a:lvl4pPr>
            <a:lvl5pPr marL="914400">
              <a:lnSpc>
                <a:spcPct val="110000"/>
              </a:lnSpc>
              <a:defRPr lang="ru-RU" sz="12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089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95553" y="301752"/>
            <a:ext cx="5221224" cy="6263640"/>
          </a:xfrm>
        </p:spPr>
        <p:txBody>
          <a:bodyPr tIns="914400" rtlCol="0" anchor="t" anchorCtr="0"/>
          <a:lstStyle>
            <a:lvl1pPr algn="ctr">
              <a:buNone/>
              <a:defRPr lang="ru-RU">
                <a:solidFill>
                  <a:schemeClr val="bg1"/>
                </a:solidFill>
              </a:defRPr>
            </a:lvl1pPr>
          </a:lstStyle>
          <a:p>
            <a:pPr rtl="0"/>
            <a:r>
              <a:rPr lang="ru-RU" dirty="0"/>
              <a:t>Щелкните, чтобы добавить рисунок</a:t>
            </a:r>
          </a:p>
        </p:txBody>
      </p:sp>
      <p:sp>
        <p:nvSpPr>
          <p:cNvPr id="10" name="Нижний колонтитул 8">
            <a:extLst>
              <a:ext uri="{FF2B5EF4-FFF2-40B4-BE49-F238E27FC236}">
                <a16:creationId xmlns:a16="http://schemas.microsoft.com/office/drawing/2014/main" id="{7A4AE671-C203-0370-2888-FC8F7D444D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434825" cy="365125"/>
          </a:xfrm>
        </p:spPr>
        <p:txBody>
          <a:bodyPr rtlCol="0"/>
          <a:lstStyle>
            <a:lvl1pPr algn="l">
              <a:defRPr lang="ru-RU"/>
            </a:lvl1pPr>
          </a:lstStyle>
          <a:p>
            <a:pPr rtl="0"/>
            <a:endParaRPr lang="ru-RU" dirty="0"/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1792BFA8-57AD-0B5C-2534-1E862B58D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5127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807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394" y="1"/>
            <a:ext cx="9918405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394" y="1825625"/>
            <a:ext cx="99184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6121" y="726630"/>
            <a:ext cx="520991" cy="51737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lang="ru-RU" sz="1800" b="1" i="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EF1C86-6A9C-D287-D381-5634A69BF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5394" y="6356350"/>
            <a:ext cx="2743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lang="ru-RU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ru-RU" dirty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1B8477-3F24-EDCB-C8AC-843363639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8999" y="6356350"/>
            <a:ext cx="41148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ru-RU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7" r:id="rId2"/>
    <p:sldLayoutId id="2147483728" r:id="rId3"/>
    <p:sldLayoutId id="2147483729" r:id="rId4"/>
    <p:sldLayoutId id="2147483710" r:id="rId5"/>
    <p:sldLayoutId id="2147483727" r:id="rId6"/>
    <p:sldLayoutId id="2147483701" r:id="rId7"/>
    <p:sldLayoutId id="2147483721" r:id="rId8"/>
    <p:sldLayoutId id="2147483720" r:id="rId9"/>
    <p:sldLayoutId id="2147483730" r:id="rId10"/>
    <p:sldLayoutId id="2147483722" r:id="rId11"/>
    <p:sldLayoutId id="2147483698" r:id="rId12"/>
    <p:sldLayoutId id="2147483732" r:id="rId13"/>
    <p:sldLayoutId id="2147483702" r:id="rId14"/>
    <p:sldLayoutId id="2147483703" r:id="rId15"/>
  </p:sldLayoutIdLst>
  <p:hf sldNum="0" hdr="0" ftr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lang="ru-RU"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 err="1"/>
              <a:t>Хацунэ</a:t>
            </a:r>
            <a:r>
              <a:rPr lang="ru-RU" dirty="0"/>
              <a:t> Мику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FBA9412-CFA7-C6D8-AA5F-B2161678C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840" y="75156"/>
            <a:ext cx="5386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5403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F243DF-1FE9-01BE-435F-1729F4AB3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970638"/>
            <a:ext cx="9144000" cy="1280160"/>
          </a:xfrm>
        </p:spPr>
        <p:txBody>
          <a:bodyPr rtlCol="0" anchor="b">
            <a:normAutofit/>
          </a:bodyPr>
          <a:lstStyle>
            <a:defPPr>
              <a:defRPr lang="ru-RU"/>
            </a:defPPr>
          </a:lstStyle>
          <a:p>
            <a:pPr rtl="0"/>
            <a:r>
              <a:rPr lang="en-US" dirty="0"/>
              <a:t>Vocaloid 2</a:t>
            </a:r>
            <a:endParaRPr lang="ru-RU" dirty="0"/>
          </a:p>
        </p:txBody>
      </p:sp>
      <p:pic>
        <p:nvPicPr>
          <p:cNvPr id="2052" name="Picture 4" descr="pic">
            <a:extLst>
              <a:ext uri="{FF2B5EF4-FFF2-40B4-BE49-F238E27FC236}">
                <a16:creationId xmlns:a16="http://schemas.microsoft.com/office/drawing/2014/main" id="{D2E1EBD9-413C-E428-DF44-039E2FDDB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158" y="375314"/>
            <a:ext cx="5986685" cy="4595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E5CF7070-6348-2BB6-E4BC-BF5DF2CBE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588" y="2998668"/>
            <a:ext cx="5587243" cy="3142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7812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Untitled video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969E294F-1B36-C7D0-6109-2115F24C82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0188" y="537892"/>
            <a:ext cx="10350158" cy="582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87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Гармония">
            <a:extLst>
              <a:ext uri="{FF2B5EF4-FFF2-40B4-BE49-F238E27FC236}">
                <a16:creationId xmlns:a16="http://schemas.microsoft.com/office/drawing/2014/main" id="{DB62C9BC-9B15-3473-45D9-713876070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70" y="2554369"/>
            <a:ext cx="2670057" cy="400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Токийская детективная кибербригада">
            <a:extLst>
              <a:ext uri="{FF2B5EF4-FFF2-40B4-BE49-F238E27FC236}">
                <a16:creationId xmlns:a16="http://schemas.microsoft.com/office/drawing/2014/main" id="{D62A4FC4-C40F-C8B8-2EDC-7F57A3403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5873" y="353136"/>
            <a:ext cx="3238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Острый">
            <a:extLst>
              <a:ext uri="{FF2B5EF4-FFF2-40B4-BE49-F238E27FC236}">
                <a16:creationId xmlns:a16="http://schemas.microsoft.com/office/drawing/2014/main" id="{3B0F224F-79A6-CC53-CC53-CA2057070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905" y="1796955"/>
            <a:ext cx="3357563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Хацунэ Микс">
            <a:extLst>
              <a:ext uri="{FF2B5EF4-FFF2-40B4-BE49-F238E27FC236}">
                <a16:creationId xmlns:a16="http://schemas.microsoft.com/office/drawing/2014/main" id="{D3CB4545-AF9E-1E3E-8869-DC2418F8B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4402" y="231089"/>
            <a:ext cx="2667098" cy="3781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Picture background">
            <a:extLst>
              <a:ext uri="{FF2B5EF4-FFF2-40B4-BE49-F238E27FC236}">
                <a16:creationId xmlns:a16="http://schemas.microsoft.com/office/drawing/2014/main" id="{BBD567F0-50B0-78D5-96CE-866C7D17A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642" y="3443500"/>
            <a:ext cx="2908679" cy="2908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1235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Picture background">
            <a:extLst>
              <a:ext uri="{FF2B5EF4-FFF2-40B4-BE49-F238E27FC236}">
                <a16:creationId xmlns:a16="http://schemas.microsoft.com/office/drawing/2014/main" id="{7E10E121-F4AC-91C6-981F-EDB931668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66787" y="736163"/>
            <a:ext cx="10258425" cy="538567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753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Untitled video - Made with Clipchamp (2)">
            <a:hlinkClick r:id="" action="ppaction://media"/>
            <a:extLst>
              <a:ext uri="{FF2B5EF4-FFF2-40B4-BE49-F238E27FC236}">
                <a16:creationId xmlns:a16="http://schemas.microsoft.com/office/drawing/2014/main" id="{697AF7D7-817F-F0B3-AE82-85525876E8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85248" y="832512"/>
            <a:ext cx="9492777" cy="533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168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7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Picture background">
            <a:extLst>
              <a:ext uri="{FF2B5EF4-FFF2-40B4-BE49-F238E27FC236}">
                <a16:creationId xmlns:a16="http://schemas.microsoft.com/office/drawing/2014/main" id="{826929B6-DEB4-A44D-51B6-60F40B5BD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549" y="880685"/>
            <a:ext cx="3823650" cy="5096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Picture background">
            <a:extLst>
              <a:ext uri="{FF2B5EF4-FFF2-40B4-BE49-F238E27FC236}">
                <a16:creationId xmlns:a16="http://schemas.microsoft.com/office/drawing/2014/main" id="{23215505-8478-1176-D793-96F8F2D70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7420" y="1642105"/>
            <a:ext cx="6353397" cy="3573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8111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icture background">
            <a:extLst>
              <a:ext uri="{FF2B5EF4-FFF2-40B4-BE49-F238E27FC236}">
                <a16:creationId xmlns:a16="http://schemas.microsoft.com/office/drawing/2014/main" id="{ADC3D2EC-6CC3-55F4-50F1-68F267AF2BF6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59" t="-114" r="-774" b="114"/>
          <a:stretch/>
        </p:blipFill>
        <p:spPr bwMode="auto">
          <a:xfrm>
            <a:off x="-88710" y="675564"/>
            <a:ext cx="11650836" cy="5506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394918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892869_TF89338750_Win32" id="{38A0B81A-7E44-4B8E-AF89-09AD5D6B18B2}" vid="{49B9A1D1-237B-41E3-8B32-943C85677969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2D646E0-DCC8-4209-B539-AA58186B6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0E87F72-70BF-43BC-A0D4-53665DC1267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ABD9919-8F5A-4B99-83E1-E90FE1DCF2E1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{9EAE5890-4036-4BAB-8998-F4B6CA0D87F8}tf89338750_win32</Template>
  <TotalTime>41</TotalTime>
  <Words>12</Words>
  <Application>Microsoft Office PowerPoint</Application>
  <PresentationFormat>Широкоэкранный</PresentationFormat>
  <Paragraphs>10</Paragraphs>
  <Slides>8</Slides>
  <Notes>8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Univers</vt:lpstr>
      <vt:lpstr>GradientVTI</vt:lpstr>
      <vt:lpstr>Хацунэ Мику</vt:lpstr>
      <vt:lpstr>Vocaloid 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Касьяненко Вера Михайловна</dc:creator>
  <cp:lastModifiedBy>Касьяненко Вера Михайловна</cp:lastModifiedBy>
  <cp:revision>1</cp:revision>
  <dcterms:created xsi:type="dcterms:W3CDTF">2024-09-19T21:54:47Z</dcterms:created>
  <dcterms:modified xsi:type="dcterms:W3CDTF">2024-09-19T22:36:14Z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